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1" r:id="rId5"/>
    <p:sldId id="264" r:id="rId6"/>
    <p:sldId id="263" r:id="rId7"/>
    <p:sldId id="258" r:id="rId8"/>
    <p:sldId id="265" r:id="rId9"/>
    <p:sldId id="262" r:id="rId10"/>
    <p:sldId id="26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0690B2D-CA78-45A4-81CC-B71BA91E536B}" type="datetimeFigureOut">
              <a:rPr lang="en-US" smtClean="0"/>
              <a:t>11/1/2014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B8FB768-3F8B-4C2E-A419-FA13065E245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690B2D-CA78-45A4-81CC-B71BA91E536B}" type="datetimeFigureOut">
              <a:rPr lang="en-US" smtClean="0"/>
              <a:t>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FB768-3F8B-4C2E-A419-FA13065E24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690B2D-CA78-45A4-81CC-B71BA91E536B}" type="datetimeFigureOut">
              <a:rPr lang="en-US" smtClean="0"/>
              <a:t>11/1/2014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8FB768-3F8B-4C2E-A419-FA13065E24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0690B2D-CA78-45A4-81CC-B71BA91E536B}" type="datetimeFigureOut">
              <a:rPr lang="en-US" smtClean="0"/>
              <a:t>11/1/2014</a:t>
            </a:fld>
            <a:endParaRPr lang="en-US"/>
          </a:p>
        </p:txBody>
      </p:sp>
      <p:sp>
        <p:nvSpPr>
          <p:cNvPr id="9" name="Slide Number Placeholder 8"/>
          <p:cNvSpPr>
            <a:spLocks noGrp="1"/>
          </p:cNvSpPr>
          <p:nvPr>
            <p:ph type="sldNum" sz="quarter" idx="15"/>
          </p:nvPr>
        </p:nvSpPr>
        <p:spPr/>
        <p:txBody>
          <a:bodyPr rtlCol="0"/>
          <a:lstStyle/>
          <a:p>
            <a:fld id="{2B8FB768-3F8B-4C2E-A419-FA13065E245C}"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0690B2D-CA78-45A4-81CC-B71BA91E536B}" type="datetimeFigureOut">
              <a:rPr lang="en-US" smtClean="0"/>
              <a:t>11/1/2014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B8FB768-3F8B-4C2E-A419-FA13065E245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0690B2D-CA78-45A4-81CC-B71BA91E536B}" type="datetimeFigureOut">
              <a:rPr lang="en-US" smtClean="0"/>
              <a:t>11/1/2014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8FB768-3F8B-4C2E-A419-FA13065E245C}"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0690B2D-CA78-45A4-81CC-B71BA91E536B}" type="datetimeFigureOut">
              <a:rPr lang="en-US" smtClean="0"/>
              <a:t>11/1/2014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8FB768-3F8B-4C2E-A419-FA13065E245C}"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0690B2D-CA78-45A4-81CC-B71BA91E536B}" type="datetimeFigureOut">
              <a:rPr lang="en-US" smtClean="0"/>
              <a:t>11/1/2014</a:t>
            </a:fld>
            <a:endParaRPr lang="en-US"/>
          </a:p>
        </p:txBody>
      </p:sp>
      <p:sp>
        <p:nvSpPr>
          <p:cNvPr id="7" name="Slide Number Placeholder 6"/>
          <p:cNvSpPr>
            <a:spLocks noGrp="1"/>
          </p:cNvSpPr>
          <p:nvPr>
            <p:ph type="sldNum" sz="quarter" idx="11"/>
          </p:nvPr>
        </p:nvSpPr>
        <p:spPr/>
        <p:txBody>
          <a:bodyPr rtlCol="0"/>
          <a:lstStyle/>
          <a:p>
            <a:fld id="{2B8FB768-3F8B-4C2E-A419-FA13065E245C}"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690B2D-CA78-45A4-81CC-B71BA91E536B}" type="datetimeFigureOut">
              <a:rPr lang="en-US" smtClean="0"/>
              <a:t>11/1/2014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8FB768-3F8B-4C2E-A419-FA13065E24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0690B2D-CA78-45A4-81CC-B71BA91E536B}" type="datetimeFigureOut">
              <a:rPr lang="en-US" smtClean="0"/>
              <a:t>11/1/2014</a:t>
            </a:fld>
            <a:endParaRPr lang="en-US"/>
          </a:p>
        </p:txBody>
      </p:sp>
      <p:sp>
        <p:nvSpPr>
          <p:cNvPr id="22" name="Slide Number Placeholder 21"/>
          <p:cNvSpPr>
            <a:spLocks noGrp="1"/>
          </p:cNvSpPr>
          <p:nvPr>
            <p:ph type="sldNum" sz="quarter" idx="15"/>
          </p:nvPr>
        </p:nvSpPr>
        <p:spPr/>
        <p:txBody>
          <a:bodyPr rtlCol="0"/>
          <a:lstStyle/>
          <a:p>
            <a:fld id="{2B8FB768-3F8B-4C2E-A419-FA13065E245C}"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0690B2D-CA78-45A4-81CC-B71BA91E536B}" type="datetimeFigureOut">
              <a:rPr lang="en-US" smtClean="0"/>
              <a:t>11/1/2014</a:t>
            </a:fld>
            <a:endParaRPr lang="en-US"/>
          </a:p>
        </p:txBody>
      </p:sp>
      <p:sp>
        <p:nvSpPr>
          <p:cNvPr id="18" name="Slide Number Placeholder 17"/>
          <p:cNvSpPr>
            <a:spLocks noGrp="1"/>
          </p:cNvSpPr>
          <p:nvPr>
            <p:ph type="sldNum" sz="quarter" idx="11"/>
          </p:nvPr>
        </p:nvSpPr>
        <p:spPr/>
        <p:txBody>
          <a:bodyPr rtlCol="0"/>
          <a:lstStyle/>
          <a:p>
            <a:fld id="{2B8FB768-3F8B-4C2E-A419-FA13065E245C}"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0690B2D-CA78-45A4-81CC-B71BA91E536B}" type="datetimeFigureOut">
              <a:rPr lang="en-US" smtClean="0"/>
              <a:t>11/1/2014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B8FB768-3F8B-4C2E-A419-FA13065E245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590800"/>
            <a:ext cx="6172200" cy="1447800"/>
          </a:xfrm>
        </p:spPr>
        <p:txBody>
          <a:bodyPr>
            <a:normAutofit/>
          </a:bodyPr>
          <a:lstStyle/>
          <a:p>
            <a:r>
              <a:rPr lang="en-US" sz="4800" dirty="0" smtClean="0"/>
              <a:t>Doing proofs…</a:t>
            </a:r>
            <a:endParaRPr lang="en-US" sz="4800" dirty="0"/>
          </a:p>
        </p:txBody>
      </p:sp>
      <p:sp>
        <p:nvSpPr>
          <p:cNvPr id="3" name="Subtitle 2"/>
          <p:cNvSpPr>
            <a:spLocks noGrp="1"/>
          </p:cNvSpPr>
          <p:nvPr>
            <p:ph type="subTitle" idx="1"/>
          </p:nvPr>
        </p:nvSpPr>
        <p:spPr/>
        <p:txBody>
          <a:bodyPr>
            <a:normAutofit/>
          </a:bodyPr>
          <a:lstStyle/>
          <a:p>
            <a:r>
              <a:rPr lang="en-US" sz="2800" dirty="0" smtClean="0"/>
              <a:t>should you or shouldn’t you?</a:t>
            </a:r>
            <a:endParaRPr lang="en-US" sz="2800" dirty="0"/>
          </a:p>
        </p:txBody>
      </p:sp>
    </p:spTree>
    <p:extLst>
      <p:ext uri="{BB962C8B-B14F-4D97-AF65-F5344CB8AC3E}">
        <p14:creationId xmlns:p14="http://schemas.microsoft.com/office/powerpoint/2010/main" val="1509971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ometric Proof cartoons, Geometric Proof cartoon, funny, Geometric Proof picture, Geometric Proof pictures, Geometric Proof image, Geometric Proof images, Geometric Proof illustration, Geometric Proof illustrati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52400"/>
            <a:ext cx="5029200" cy="5871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083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599" y="565666"/>
            <a:ext cx="1318563" cy="523220"/>
          </a:xfrm>
          <a:prstGeom prst="rect">
            <a:avLst/>
          </a:prstGeom>
          <a:noFill/>
        </p:spPr>
        <p:txBody>
          <a:bodyPr wrap="square" rtlCol="0">
            <a:spAutoFit/>
          </a:bodyPr>
          <a:lstStyle/>
          <a:p>
            <a:r>
              <a:rPr lang="en-US" sz="2800" dirty="0" smtClean="0"/>
              <a:t>No!</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675" y="1833563"/>
            <a:ext cx="5200650" cy="319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1127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Yes!</a:t>
            </a:r>
            <a:endParaRPr lang="en-US" dirty="0"/>
          </a:p>
        </p:txBody>
      </p:sp>
      <p:sp>
        <p:nvSpPr>
          <p:cNvPr id="3" name="Content Placeholder 2"/>
          <p:cNvSpPr>
            <a:spLocks noGrp="1"/>
          </p:cNvSpPr>
          <p:nvPr>
            <p:ph sz="quarter" idx="1"/>
          </p:nvPr>
        </p:nvSpPr>
        <p:spPr/>
        <p:txBody>
          <a:bodyPr/>
          <a:lstStyle/>
          <a:p>
            <a:r>
              <a:rPr lang="en-US" dirty="0" smtClean="0"/>
              <a:t>A proof is a logical argument that establishes the truth of a statement</a:t>
            </a:r>
          </a:p>
          <a:p>
            <a:r>
              <a:rPr lang="en-US" dirty="0" smtClean="0"/>
              <a:t>Essential to mathematical inquiry</a:t>
            </a:r>
          </a:p>
          <a:p>
            <a:r>
              <a:rPr lang="en-US" dirty="0" smtClean="0"/>
              <a:t>Improves overall problem solving</a:t>
            </a:r>
          </a:p>
          <a:p>
            <a:r>
              <a:rPr lang="en-US" dirty="0" smtClean="0"/>
              <a:t>Allows for multiple entrance points</a:t>
            </a:r>
          </a:p>
          <a:p>
            <a:r>
              <a:rPr lang="en-US" dirty="0" smtClean="0"/>
              <a:t>Establishes the (necessary) skill of writing in mathematics</a:t>
            </a:r>
            <a:endParaRPr lang="en-US" dirty="0"/>
          </a:p>
        </p:txBody>
      </p:sp>
    </p:spTree>
    <p:extLst>
      <p:ext uri="{BB962C8B-B14F-4D97-AF65-F5344CB8AC3E}">
        <p14:creationId xmlns:p14="http://schemas.microsoft.com/office/powerpoint/2010/main" val="2091475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Flow Chart Proofs</a:t>
            </a:r>
            <a:endParaRPr lang="en-US" dirty="0"/>
          </a:p>
        </p:txBody>
      </p:sp>
      <p:pic>
        <p:nvPicPr>
          <p:cNvPr id="4100" name="Picture 4" descr="http://www.regentsprep.org/regents/math/geometry/gp3/flowproof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057400"/>
            <a:ext cx="6541497"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301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1264" y="3581400"/>
            <a:ext cx="3840864" cy="26042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Coordinate Proofs	</a:t>
            </a:r>
            <a:endParaRPr lang="en-US" dirty="0"/>
          </a:p>
        </p:txBody>
      </p:sp>
      <p:sp>
        <p:nvSpPr>
          <p:cNvPr id="3" name="Content Placeholder 2"/>
          <p:cNvSpPr>
            <a:spLocks noGrp="1"/>
          </p:cNvSpPr>
          <p:nvPr>
            <p:ph sz="quarter" idx="1"/>
          </p:nvPr>
        </p:nvSpPr>
        <p:spPr>
          <a:xfrm>
            <a:off x="381000" y="1524000"/>
            <a:ext cx="7696200" cy="5029200"/>
          </a:xfrm>
        </p:spPr>
        <p:txBody>
          <a:bodyPr/>
          <a:lstStyle/>
          <a:p>
            <a:r>
              <a:rPr lang="en-US" dirty="0" smtClean="0"/>
              <a:t>What if </a:t>
            </a:r>
            <a:r>
              <a:rPr lang="en-US" dirty="0" err="1" smtClean="0"/>
              <a:t>Decartes</a:t>
            </a:r>
            <a:r>
              <a:rPr lang="en-US" dirty="0" smtClean="0"/>
              <a:t> and Euclid collaborated…</a:t>
            </a:r>
          </a:p>
          <a:p>
            <a:endParaRPr lang="en-US" dirty="0"/>
          </a:p>
          <a:p>
            <a:r>
              <a:rPr lang="en-US" dirty="0" smtClean="0"/>
              <a:t>The blending of Algebra and Geometry by placing geometric figures in a coordinate plane = 			</a:t>
            </a:r>
            <a:r>
              <a:rPr lang="en-US" dirty="0" smtClean="0">
                <a:solidFill>
                  <a:srgbClr val="FF0000"/>
                </a:solidFill>
              </a:rPr>
              <a:t>Coordinate Geometry</a:t>
            </a:r>
          </a:p>
          <a:p>
            <a:endParaRPr lang="en-US" dirty="0" smtClean="0">
              <a:solidFill>
                <a:srgbClr val="FF0000"/>
              </a:solidFill>
            </a:endParaRPr>
          </a:p>
          <a:p>
            <a:r>
              <a:rPr lang="en-US" dirty="0" smtClean="0"/>
              <a:t>Example:	</a:t>
            </a:r>
            <a:endParaRPr lang="en-US" dirty="0"/>
          </a:p>
          <a:p>
            <a:pPr marL="0" indent="0">
              <a:buNone/>
            </a:pPr>
            <a:r>
              <a:rPr lang="en-US" dirty="0" smtClean="0"/>
              <a:t>Prove that by joining the</a:t>
            </a:r>
          </a:p>
          <a:p>
            <a:pPr marL="0" indent="0">
              <a:buNone/>
            </a:pPr>
            <a:r>
              <a:rPr lang="en-US" dirty="0" smtClean="0"/>
              <a:t>Midpoints of any quadrilateral</a:t>
            </a:r>
          </a:p>
          <a:p>
            <a:pPr marL="0" indent="0">
              <a:buNone/>
            </a:pPr>
            <a:r>
              <a:rPr lang="en-US" dirty="0" smtClean="0"/>
              <a:t>Will form a parallelogram</a:t>
            </a:r>
          </a:p>
          <a:p>
            <a:endParaRPr lang="en-US" dirty="0"/>
          </a:p>
        </p:txBody>
      </p:sp>
    </p:spTree>
    <p:extLst>
      <p:ext uri="{BB962C8B-B14F-4D97-AF65-F5344CB8AC3E}">
        <p14:creationId xmlns:p14="http://schemas.microsoft.com/office/powerpoint/2010/main" val="3643516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Two-Column Proofs</a:t>
            </a:r>
            <a:endParaRPr lang="en-US" dirty="0"/>
          </a:p>
        </p:txBody>
      </p:sp>
      <p:sp>
        <p:nvSpPr>
          <p:cNvPr id="3" name="Content Placeholder 2"/>
          <p:cNvSpPr>
            <a:spLocks noGrp="1"/>
          </p:cNvSpPr>
          <p:nvPr>
            <p:ph sz="quarter" idx="1"/>
          </p:nvPr>
        </p:nvSpPr>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3082925"/>
            <a:ext cx="3954818"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 y="1524000"/>
            <a:ext cx="4152900" cy="314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5616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Scramble Proof Activity	</a:t>
            </a:r>
            <a:endParaRPr lang="en-US" dirty="0"/>
          </a:p>
        </p:txBody>
      </p:sp>
      <p:sp>
        <p:nvSpPr>
          <p:cNvPr id="5" name="Content Placeholder 4"/>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1789616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proofs	</a:t>
            </a:r>
            <a:endParaRPr lang="en-US" dirty="0"/>
          </a:p>
        </p:txBody>
      </p:sp>
      <p:sp>
        <p:nvSpPr>
          <p:cNvPr id="3" name="Content Placeholder 2"/>
          <p:cNvSpPr>
            <a:spLocks noGrp="1"/>
          </p:cNvSpPr>
          <p:nvPr>
            <p:ph sz="quarter" idx="1"/>
          </p:nvPr>
        </p:nvSpPr>
        <p:spPr/>
        <p:txBody>
          <a:bodyPr/>
          <a:lstStyle/>
          <a:p>
            <a:r>
              <a:rPr lang="en-US" dirty="0" smtClean="0"/>
              <a:t>Indirect Proofs</a:t>
            </a:r>
          </a:p>
          <a:p>
            <a:endParaRPr lang="en-US" dirty="0"/>
          </a:p>
          <a:p>
            <a:endParaRPr lang="en-US" dirty="0" smtClean="0"/>
          </a:p>
          <a:p>
            <a:endParaRPr lang="en-US" dirty="0"/>
          </a:p>
          <a:p>
            <a:endParaRPr lang="en-US" smtClean="0"/>
          </a:p>
          <a:p>
            <a:endParaRPr lang="en-US" dirty="0" smtClean="0"/>
          </a:p>
          <a:p>
            <a:r>
              <a:rPr lang="en-US" dirty="0" smtClean="0"/>
              <a:t>Paragraph Proofs</a:t>
            </a:r>
          </a:p>
          <a:p>
            <a:endParaRPr lang="en-US" dirty="0"/>
          </a:p>
        </p:txBody>
      </p:sp>
    </p:spTree>
    <p:extLst>
      <p:ext uri="{BB962C8B-B14F-4D97-AF65-F5344CB8AC3E}">
        <p14:creationId xmlns:p14="http://schemas.microsoft.com/office/powerpoint/2010/main" val="3250622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When will I ever use proofs?</a:t>
            </a:r>
            <a:endParaRPr lang="en-US" dirty="0"/>
          </a:p>
        </p:txBody>
      </p:sp>
      <p:sp>
        <p:nvSpPr>
          <p:cNvPr id="6" name="Content Placeholder 5"/>
          <p:cNvSpPr>
            <a:spLocks noGrp="1"/>
          </p:cNvSpPr>
          <p:nvPr>
            <p:ph sz="quarter" idx="1"/>
          </p:nvPr>
        </p:nvSpPr>
        <p:spPr/>
        <p:txBody>
          <a:bodyPr/>
          <a:lstStyle/>
          <a:p>
            <a:r>
              <a:rPr lang="en-US" dirty="0"/>
              <a:t>You will need them every day, I hope, without knowing it.  Geometry is beautifully logical, and it teaches you how to think and prove that things are so, step by step by step.  Proofs are excellent lessons in reasoning.  Without logic and reasoning, you are dependent on jumping to conclusions or - worse - having empty opinions</a:t>
            </a:r>
            <a:r>
              <a:rPr lang="en-US" dirty="0" smtClean="0"/>
              <a:t>.  </a:t>
            </a:r>
          </a:p>
          <a:p>
            <a:r>
              <a:rPr lang="en-US" dirty="0" smtClean="0"/>
              <a:t>**Above taken from Parade, Marilyn </a:t>
            </a:r>
            <a:r>
              <a:rPr lang="en-US" dirty="0" err="1" smtClean="0"/>
              <a:t>vos</a:t>
            </a:r>
            <a:r>
              <a:rPr lang="en-US" dirty="0" smtClean="0"/>
              <a:t> Savant, Chicago Tribune, 2003.</a:t>
            </a:r>
            <a:endParaRPr lang="en-US" dirty="0"/>
          </a:p>
        </p:txBody>
      </p:sp>
    </p:spTree>
    <p:extLst>
      <p:ext uri="{BB962C8B-B14F-4D97-AF65-F5344CB8AC3E}">
        <p14:creationId xmlns:p14="http://schemas.microsoft.com/office/powerpoint/2010/main" val="18428676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1254</TotalTime>
  <Words>108</Words>
  <Application>Microsoft Office PowerPoint</Application>
  <PresentationFormat>On-screen Show (4:3)</PresentationFormat>
  <Paragraphs>32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Doing proofs…</vt:lpstr>
      <vt:lpstr>PowerPoint Presentation</vt:lpstr>
      <vt:lpstr>Yes!</vt:lpstr>
      <vt:lpstr>Flow Chart Proofs</vt:lpstr>
      <vt:lpstr>Coordinate Proofs </vt:lpstr>
      <vt:lpstr>Two-Column Proofs</vt:lpstr>
      <vt:lpstr>Scramble Proof Activity </vt:lpstr>
      <vt:lpstr>Other proofs </vt:lpstr>
      <vt:lpstr>When will I ever use proofs?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proofs…</dc:title>
  <dc:creator>Hardin, Sheila</dc:creator>
  <cp:lastModifiedBy>Hardin, Sheila</cp:lastModifiedBy>
  <cp:revision>12</cp:revision>
  <dcterms:created xsi:type="dcterms:W3CDTF">2014-10-26T22:27:23Z</dcterms:created>
  <dcterms:modified xsi:type="dcterms:W3CDTF">2014-11-01T13:39:51Z</dcterms:modified>
</cp:coreProperties>
</file>